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96" r:id="rId3"/>
    <p:sldId id="306" r:id="rId4"/>
    <p:sldId id="308" r:id="rId5"/>
    <p:sldId id="309" r:id="rId6"/>
    <p:sldId id="299" r:id="rId7"/>
    <p:sldId id="300" r:id="rId8"/>
    <p:sldId id="310" r:id="rId9"/>
    <p:sldId id="285" r:id="rId10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ee" initials="H" lastIdx="1" clrIdx="0">
    <p:extLst>
      <p:ext uri="{19B8F6BF-5375-455C-9EA6-DF929625EA0E}">
        <p15:presenceInfo xmlns:p15="http://schemas.microsoft.com/office/powerpoint/2012/main" userId="Hase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014E"/>
    <a:srgbClr val="3C4856"/>
    <a:srgbClr val="546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15" autoAdjust="0"/>
  </p:normalViewPr>
  <p:slideViewPr>
    <p:cSldViewPr snapToGrid="0">
      <p:cViewPr varScale="1">
        <p:scale>
          <a:sx n="111" d="100"/>
          <a:sy n="111" d="100"/>
        </p:scale>
        <p:origin x="667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80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53488" units="1/cm"/>
          <inkml:channelProperty channel="Y" name="resolution" value="69.58763" units="1/cm"/>
          <inkml:channelProperty channel="T" name="resolution" value="1" units="1/dev"/>
        </inkml:channelProperties>
      </inkml:inkSource>
      <inkml:timestamp xml:id="ts0" timeString="2020-11-02T12:27:39.7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16960 7937 0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20T06:32:28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15438 8586 0</inkml:trace>
  <inkml:trace contextRef="#ctx0" brushRef="#br0" timeOffset="642.8697">15438 8586 0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8T08:19:13.4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10623 13176 0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8T09:04:06.8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7805 7607 0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1-31T06:31:07.1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6919 5437 0,'13'0'47,"0"0"-32,1 0 1,-1 0-16,0 0 16,13 0-16,1 0 15,-14 0-15,27 0 16,-14 0-1,1 0-15,-1 0 16,-13 0-16,1 0 16,12 13-16,-13-13 31,1 0-15,-1 14-16,0-14 31</inkml:trace>
  <inkml:trace contextRef="#ctx0" brushRef="#br0" timeOffset="983.8196">7302 5371 0,'27'0'78,"-14"0"-78,14 0 16,-1 13-16,1 14 15,-14-14-15,0 0 16,13-13 0,-26 13-1,14 1 48,-14-1-32,-14 0-31,-12 0 16,13 1-1,-14-14-15,1 13 16,-1 0-1,27 0-15,-13-13 0,-13 13 16,12-13-16,1 14 16,0-14-1,0 0 1</inkml:trace>
  <inkml:trace contextRef="#ctx0" brushRef="#br0" timeOffset="6658.8342">10729 7607 0,'0'-13'16,"13"13"0,0 0-16,40 0 15,106-27 1,-119 27-1,13 0-15,13 0 16,53 0-16,13 0 16,0 0-16,40 0 15,0 0-15,357-26 32,-396 12-17,-41 1-15,-39 0 0,-26 13 16,26-13-16,-40-1 15,13 14-15,27 0 16,13 0 0,14 0-16,12 0 0,67 0 31,-119 0-15,-14 0-16,-12 0 15,-1 0-15</inkml:trace>
  <inkml:trace contextRef="#ctx0" brushRef="#br0" timeOffset="16766.871">7289 5927 0,'0'-14'47,"13"14"-31,1 0-1,-1 0-15,0 14 16,0-1-16,1-13 15,-14 13 17,0 14-17,-14-1 1,1-13 0,13 0-16,-13 1 15,26-14 126,14 0-126,52 13-15,-66-13 16,40 13 0,-13 0-16,-27 1 0,0-14 15</inkml:trace>
  <inkml:trace contextRef="#ctx0" brushRef="#br0" timeOffset="17698.9046">7382 6443 0,'13'0'16,"0"0"-16,1 0 15,52 13 1,-40 0-16,-13 0 31,1-13-31,-14 14 47,0-1-47,-27-13 16,14 13-16,-27 0 15,14-13-15,13 0 16,-14 13-1,27 1 79,13-14-94,1 13 16,25 0-16,1 14 15,-14-14 1,-12 13-16,-1-26 0,-13 13 16,0 1-1,0 12-15,0-13 16,-13 1 0,-1-14-16,1 0 15,0 0 1,0 0-1,-1 0-15,1 0 16,0 0-16,0 0 16</inkml:trace>
  <inkml:trace contextRef="#ctx0" brushRef="#br0" timeOffset="18426.4011">7223 7197 0,'0'13'16,"0"0"-1,-13 27 1,13-27 0,0 0-1,13 0 63,0 1-62,-13-1 0,40-13 15,-27 0-31,14 0 15,-1 0-15,14 0 16,-14 0-16,-12 0 16,-1 0 46</inkml:trace>
  <inkml:trace contextRef="#ctx0" brushRef="#br0" timeOffset="19039.4584">7355 7197 0,'0'0'0,"0"13"0,0 0 16,0 14 0,0 25-1,0-12 1,-13 13-16,0 0 16,13-27-1,0-12-15,0-1 16,0 0-1,0 0 17,0 27-17,0-27 1</inkml:trace>
  <inkml:trace contextRef="#ctx0" brushRef="#br0" timeOffset="46318.9183">1812 4643 0,'-13'-13'0,"26"13"46,1 0-30,12 0 0,1 0-16,12 0 15,1 0-15,13 0 16,-27 13-16,14-13 16,13 0-1,-27 0-15,1 0 16,26-13 15</inkml:trace>
  <inkml:trace contextRef="#ctx0" brushRef="#br0" timeOffset="47336.5943">2143 4657 0,'27'-14'15,"-1"1"-15,-13 0 16,0 13 0,1 0 30,-1 0-46,0 0 16,14 0-16,-1-13 16,-13 0-16,1 13 15,-1 0 1,0 0-16,0 0 31,0 0-31,14 0 16,-14 0-1,0 0-15,14 0 16,-14 0 0</inkml:trace>
  <inkml:trace contextRef="#ctx0" brushRef="#br0" timeOffset="48126.3248">2474 4485 0,'26'0'94,"40"26"-78,-52-13-1,-1 14-15,0-14 16,-13 0 15,0 1-15,0 12-1,-26 0 1,12-12-16,-25 12 16,12-26-16,-12 27 15,25-14 1,14 0-16</inkml:trace>
  <inkml:trace contextRef="#ctx0" brushRef="#br0" timeOffset="52207.6915">8850 2051 0,'0'26'63,"0"-13"-48,0 27-15,0 13 16,0-40-16,0 13 15,0-12 1,0 25-16,-13-12 0,13-14 16,0 0 15,0 1-15,0-1-16,0 0 15,0 13-15,-13-12 16,13-1-1,0 0-15,-13 14 16,-1-14 0</inkml:trace>
  <inkml:trace contextRef="#ctx0" brushRef="#br0" timeOffset="53192.0811">8744 2381 0,'0'13'78,"0"27"-63,14 0 1,-14-27-16,13 27 16,0-14-16,0-26 62,1 0-31,-1 0 1,0 0-32,14 0 15,-14 0-15,-13-13 16,26 0 0,1 13-16,-27-13 15,13 13 48,13-14-63,-12 1 15,12 0 1,-13 13-16,-13-13 0</inkml:trace>
  <inkml:trace contextRef="#ctx0" brushRef="#br0" timeOffset="159194.3556">2765 10239 0,'40'0'46,"12"0"-46,15 0 16,12 0-16,40 0 16,-13 0-1,26 0-15,27 0 16,13 0-16,26 0 16,27 0-16,13 0 15,1 0-15,-28 0 16,186 0-1,-265 0 1,120 0-16,-160 0 16,41 0-16,330 0 31,-291 0-31,-40 0 16,-26 0-16,0 0 15,-80 0 1,0 0-1,41 0 1,-1 0 0,0 0-16,13 0 15,80 0 17,-133 0-32,-12 0 0,12 0 31,1-13-31,12 0 15,1 0-15,-14 13 16,41 0-16,25 0 16,27 0-16,-13 0 15,-13 0-15,-27 0 16,-26 0-16,-27 0 16,0 0-16,0 0 31,0 0-16,14 0-15,-14 0 16,14 0-16,-14 0 16,0 0 31,0 0 31,1 0-47,-1 0-15</inkml:trace>
  <inkml:trace contextRef="#ctx0" brushRef="#br0" timeOffset="173400.9084">4127 10001 0,'14'0'94,"-1"0"-78,0 0-16,14 0 15,-14 0 1,13 0-16,1 0 16,-1 0-16,-13 0 15,54 0 1,-41 0-1,1 0 1,-1 0-16,-13 0 16,14 0-1,-14 0-15,0 0 16,0 0-16,1 0 16,-1 0-16,0 0 15,0 0-15,14 0 16,-14 0-1,0 0 48,0 0-63,1 0 31,-1 0-31</inkml:trace>
  <inkml:trace contextRef="#ctx0" brushRef="#br0" timeOffset="178529.5549">4974 10014 0,'0'14'62,"13"-14"-31,1 0-31,-1 0 16,13 0-16,1 0 16,12 0-1,-12 0-15,-1 0 16,27 0 0,-26 0-16,-14 0 15,13 0 1,-12 0-1,-1 0 1,0 0-16,14 0 16,-14 0-16,13 0 15,14 13 1,-27-13-16,0 0 16,1 0-16</inkml:trace>
  <inkml:trace contextRef="#ctx0" brushRef="#br0" timeOffset="179719.4496">5371 9168 0,'13'0'47,"-13"13"-31,0 0-1,0 14-15,0-14 16,0 0-16,13 27 16,-13-27-1,0 0-15,0 14 16,0-14 0,14 0 15</inkml:trace>
  <inkml:trace contextRef="#ctx0" brushRef="#br0" timeOffset="180491.0736">5345 9366 0,'13'27'31,"0"-1"-31,-13-13 32,0 1-32,13-14 62,14 0-46,-27-14-1,13 1 1,0 13-16,-13-13 16,0 0-1,13-14-15,-13 14 0</inkml:trace>
  <inkml:trace contextRef="#ctx0" brushRef="#br0" timeOffset="190301.6668">7382 9604 0,'13'0'63,"0"0"-48,1 0-15,-1 0 16,13 0-1,-13 0-15,1 0 16,-1 0 15,0 0-15,14 0-16,-1 0 16,-13-13-16,1 13 15,-1 0-15</inkml:trace>
  <inkml:trace contextRef="#ctx0" brushRef="#br0" timeOffset="191689.348">7990 9499 0,'14'0'78,"12"0"-62,-13 0-16,1 0 15,12 0-15,-13 0 16,14 0-16,-14 0 15,0 0-15,14 0 16,-14 0 0,0 0-16</inkml:trace>
  <inkml:trace contextRef="#ctx0" brushRef="#br0" timeOffset="192544.4587">8123 9842 0,'0'-13'47,"0"-26"-32,0 25 1,0-12-16,0-14 15,0 27-15,0-13 16,0-1 0,0 14-16,-14 0 172,1 13-157,0 0 16,-13 0-15,12 26-16,-12-13 31,13 1-31,-1-14 16</inkml:trace>
  <inkml:trace contextRef="#ctx0" brushRef="#br0" timeOffset="193062.8355">8162 9591 0,'14'0'47,"-1"0"-47,13 0 31,-12 13-15,-1 1-1</inkml:trace>
  <inkml:trace contextRef="#ctx0" brushRef="#br0" timeOffset="194096.0034">7527 9856 0,'0'-14'94,"0"1"-94,0 0 15,0 0-15,0-14 16,0 1 0,0 13-16,0-1 0,0 1 15,-13 13 126,0 0-110,0 13-15,-1 1-1,1-1 1</inkml:trace>
  <inkml:trace contextRef="#ctx0" brushRef="#br0" timeOffset="194538.8384">7580 9710 0,'14'0'16,"-1"0"-1,13 0 1,-13 0 15</inkml:trace>
  <inkml:trace contextRef="#ctx0" brushRef="#br0" timeOffset="200768.9772">1283 11139 0,'13'0'47,"1"0"-47,65 0 16,-26 0 0,79 0-1,-13 0 1,-79 0-1,-14 0-15,-12 0 0</inkml:trace>
  <inkml:trace contextRef="#ctx0" brushRef="#br0" timeOffset="201412.0508">1759 11060 0,'0'-14'47,"27"28"-16,-1-14-31,-12 13 15,12 0-15,-13 0 16,1 0-16,-1-13 16,0 0 31,-13 14-47,-13-1 15,13 0-15,-27-13 16,1 27-16,13-14 15,-14 0-15,14-13 16,13 13-16,-27 1 16,14-14-1,0 13 17</inkml:trace>
  <inkml:trace contextRef="#ctx0" brushRef="#br0" timeOffset="206938.2681">10821 9313 0,'40'0'78,"-13"0"-78,26 0 16,-14 0-1,1 0-15,0 0 16,-1 0-16,-12 0 0,-1 0 16,-13 0-1</inkml:trace>
  <inkml:trace contextRef="#ctx0" brushRef="#br0" timeOffset="207488.2963">11165 9221 0,'14'13'63,"-1"0"-63,13 0 15,-26 14-15,27-1 16,-14-12-1,13-1-15,-26 0 16,0 0 15,0 0-15,0 1-16,-26-1 16,26 0-16,-26 0 15,12 1 1,1-1-16,0-13 15</inkml:trace>
  <inkml:trace contextRef="#ctx0" brushRef="#br0" timeOffset="208512.5558">11192 11007 0,'40'-14'62,"12"1"-62,1 0 16,-26 13-16,13 0 15,-1 0-15,-26 0 16,14 0 0,-14 0-16,0 0 15,1 0-15,-1 0 16,0 0 15,0 0 0</inkml:trace>
  <inkml:trace contextRef="#ctx0" brushRef="#br0" timeOffset="209103.875">11549 10795 0,'0'-13'47,"13"13"-47,27 13 15,-14 0-15,-12 14 16,-1-27-16,13 26 16,-12 1-16,12-1 15,0-13-15,-12 1 16,-14-1-1,0 0 1,0 0 0,-14 0 15,-12 1-31,0-1 0,26 0 16,-27-13-1,1 13-15,26 1 47,-14-14-31,1 13-1</inkml:trace>
  <inkml:trace contextRef="#ctx0" brushRef="#br0" timeOffset="213215.4801">4233 11814 0,'14'0'63,"25"0"-63,-12 0 0,12 0 15,1 0-15,13 0 16,-13 0 0,26 0-16,26 0 15,41 0-15,39 0 16,13 0-16,-13 0 16,0 0-16,-13 0 15,-27 0-15,0 0 16,0 0-16,1 0 15,105 0 1,-106 0-16,27 0 16,198 0-1,-211 0-15,-14 0 16,-13 0-16,-26 0 16,-27 0-16,-40 0 15,14 0 1,0 0-16,-1 0 15,27 0-15,80 13 16,-40-13-16,0 0 0,105 0 31,-158 0-15,-40 0-16,-13 13 109</inkml:trace>
  <inkml:trace contextRef="#ctx0" brushRef="#br0" timeOffset="219008.5303">18177 11695 0,'13'0'62,"0"0"-46,1 0-16,-1 0 16,26 0-16,1 0 15,26 0-15,14 0 16,-14 0-16,0 0 16,0 0-16,-13-14 15,-13 1-15,-14 13 16,14-13-16,0 0 15,-14 13-15,27-14 16,-40 14-16,14 0 16,12-13-16,-39 0 15,14 13 1,-1 0-16,13 0 16,1 0-16,-1 0 15,-13 0 16,1 0-15,-1 0-16,0 0 16,14 0-16,-14 0 15,13 0-15,-13 0 16,1 0 125</inkml:trace>
  <inkml:trace contextRef="#ctx0" brushRef="#br0" timeOffset="229601.2022">4948 12581 0,'13'0'47,"13"0"-31,14 0-1,13 0-15,40 0 16,-54 0-16,14 0 0,0 0 16,-13 0-1,-14 0-15,-13 0 16,1 0-16</inkml:trace>
  <inkml:trace contextRef="#ctx0" brushRef="#br0" timeOffset="230207.4539">5345 12422 0,'13'0'31,"0"0"-15,27 13-1,-40 1-15,26-1 16,-13-13-16,1 13 16,-1 0-16,0 1 15,0-1 1,1 0-1,-14 0 1,0 14 0,-14-14-16,14 0 15,-13 0-15,0 1 16,0-14-16,13 13 16,0 0-16,-14 0 15,1 1 1,0-1-16,13 0 15,-13 13-15,13-12 16</inkml:trace>
  <inkml:trace contextRef="#ctx0" brushRef="#br0" timeOffset="235792.0891">13798 1931 0,'0'27'31,"0"13"-31,0-14 16,0 14-16,0-27 15,0 13-15,0 14 16,0-27-16,0 27 16,0 0-16,0-14 15,0 14-15,13 0 16,-13-14-1,0 0-15,0-12 16,0-1 0,0 0-16,0 0 62,0 1-62,0-1 16,0 0-1</inkml:trace>
  <inkml:trace contextRef="#ctx0" brushRef="#br0" timeOffset="236478.1751">13758 2434 0,'14'13'47,"-1"27"-31,-13-13 0,13 25-16,0-25 0,0-1 15,-13-12 1,14-14 31,-1 0-32,0 0 1,14 0-16,-14 0 16,-13-14-1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1-31T06:35:09.2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9909 6839 0,'0'-13'47,"0"-13"-31,0 13-16,0-14 16,0-13-16,0 14 15,13-27-15,-13 27 16,13-1-16,0 1 15,-13 12-15,0 1 16,0 0 109,-13 13-109,0 13-1,0 0 1,-1-13 0,-12 14-1,13-14-15</inkml:trace>
  <inkml:trace contextRef="#ctx0" brushRef="#br0" timeOffset="480.2541">9975 6535 0,'26'0'32,"-26"13"-17,0 1 1,13-1-16,1-13 94</inkml:trace>
  <inkml:trace contextRef="#ctx0" brushRef="#br0" timeOffset="1352.2619">9816 3003 0,'0'13'47,"0"14"-31,0 12-16,0-25 16,0 25-16,0-25 15,0 12-15,0-13 16,0 0-1,0 1-15,0 12 0,0-13 16</inkml:trace>
  <inkml:trace contextRef="#ctx0" brushRef="#br0" timeOffset="1853.3906">9790 3215 0,'0'13'31,"0"13"-31,0 1 16,0-1 0,0-12-16,13-1 15,0-13 1,0 0 0,0 0-16,14-13 15,-14-1-15,0 14 16,1 0-1,-1 0 1,0-13 0,-13 0-1</inkml:trace>
  <inkml:trace contextRef="#ctx0" brushRef="#br0" timeOffset="2997.7863">8414 2619 0,'0'14'47,"13"39"-47,-13-27 16,0 27-16,13 39 15,0-52-15,-13 0 16,0 13-16,0-14 15,0-25-15,0-1 16,0 0-16,0 0 94</inkml:trace>
  <inkml:trace contextRef="#ctx0" brushRef="#br0" timeOffset="3767.7179">8361 2977 0,'26'0'47,"-12"13"-32,-1 0-15,0 13 16,0-12-16,0 12 31,1-26 16,-1 0-31,0 0-1,0 0 1,1 0 0,-1 0 46,0-13-46,0 0-16,14-1 15</inkml:trace>
  <inkml:trace contextRef="#ctx0" brushRef="#br0" timeOffset="44775.2249">1918 12740 0,'27'0'31,"-14"0"-15,27-14-16,13 1 15,-27 13-15,27 0 16,13 0-16,27 0 16,12 0-16,54 0 15,40 0-15,39 0 16,93 0 0,39 0-16,27 0 15,53 0-15,-40 0 16,-93 0-16,-39 0 15,-66 0-15,13 0 16,-27 0-16,0 0 16,-12 0-16,39 0 15,79 0-15,93 0 16,105 0-16,-12 0 16,13 0-16,-54 0 15,-52 0-15,-119 0 16,-53 0-16,-80 0 15,-12 0-15,-41 0 16,1 0-16,13 0 16,13 0-16,13 0 15,0 0-15,-26 0 16,-13 0 0,0 0-16,-27 0 0,-40 0 15,14 0-15,-14 0 16,-13 0-1,40-13 1,-26 13 0,-14 0-16</inkml:trace>
  <inkml:trace contextRef="#ctx0" brushRef="#br0" timeOffset="49076.0487">15068 4723 0,'13'0'31,"0"0"-15,40-13-16,-13 13 15,53 0-15,65 0 16,41 0-16,39 0 15,0 0-15,0 0 16,-13 0-16,-13 0 16,13 0-16,568 0 31,-488 0-15,-133 0-1,0 0-15,26 0 16,27 0-16,-13 0 15,13 0 1,-1 0-16,-38 0 0,-28 0 16,-25 0-16,-14 0 15,-13 0-15,-14 0 16,-12 0 0,12 0-16,27 0 0,-13 0 15,26 0-15,120 0 31,-146 0-31,-40 0 0,-13 0 16,0 0 0,-27 0-16,0 0 15,-12 0-15,-1 0 16,0 0-16,0 0 16,27 0-16,13 0 15,66 0 1,-13 0-1,-53 0-15,0 0 16,-14 0-16,-12 0 16,39-14-16,-26 1 15,-14 13-15,14 0 16,13 0-16,13 0 16,27 0-16,12 0 15,-25 0-15,-41 0 16,14-13-16,-39 13 15,-1 0 1,0 0 15,0 0-15,0 0-16,1 0 16</inkml:trace>
  <inkml:trace contextRef="#ctx0" brushRef="#br0" timeOffset="52055.2006">14089 5239 0,'0'-13'63,"13"13"-32,14 0-15,12 0-16,-12 0 15,26 0-15,-14 0 16,1 0-16,0 0 16,-14 0-1</inkml:trace>
  <inkml:trace contextRef="#ctx0" brushRef="#br0" timeOffset="52605.0705">14380 5106 0,'0'-13'32,"13"13"-17,14 13 1,-1 27-1,-13-40-15,1 13 16,-1 1-16,-13-1 16,0 13-1,0-12-15,0-1 16,0 26 0,0-25-16,-27 12 15,1-13 1,13 1-16,13-1 15</inkml:trace>
  <inkml:trace contextRef="#ctx0" brushRef="#br0" timeOffset="63272.892">14658 5622 0,'13'-13'63,"14"13"-47,12-13-16,1 0 15,-14 13 1,1 0-16,-1 0 15,1 0-15,-14 0 16,0 0 15,0 0-15,14 0 0,-14 0-1,27 0 16,-27 0-31</inkml:trace>
  <inkml:trace contextRef="#ctx0" brushRef="#br0" timeOffset="66577.7183">14195 7025 0,'13'0'15,"27"-14"1,-27 14 0,53-13-16,27 0 0,52-13 15,-12 26-15,12 0 16,14 0-16,66 0 15,-119-14 1,132 1 0,-132 13-1,26 0-15,-13 0 16,13 0-16,14 0 16,-14 0-1,0 0-15,-13 0 16,53 0-16,-13 0 31,-93 0-31,27 0 16,-1 0-16,305 0 31,-304 0-15,-27 0-16,0 0 15,14 0-15,-14 0 16,0 0-16,40 0 15,26 0-15,53 0 16,-39 0 0,39 0-16,-40 0 0,14 0 15,-53 0-15,13 0 16,-40 0-16,14 0 16,-27 0-1,53 0-15,-13 0 0,159 0 31,-80 0-31,-40 0 0,14 0 16,-27 0-16,-26 0 16,-13 0-16,-27 0 15,-13 0-15,13 0 16,0 0 0,27 0-16,-1 0 15,-12 0-15,12 0 16,1 0-16,0 0 15,-1 0-15,-12 0 16,-27 0-16,-14 0 16,-26 0-16,1 0 15,-1 0-15,0 0 16,0 0 0,14 0-16,13 0 15,26 0-15,-13 0 16,13 0-16,0 0 15,0 0-15,-13 0 16,-13 0-16,-27 0 16,0 0-1,0 0 1,1 0-16,25 0 16,-12 0-16,12 0 15,-12 0 1,-14 0-16,0 0 15,1 0 1,-1 0 0,26 13-16,1-13 15,26 0-15,-26 0 16,26 0 0,-26 0-16,-14 0 15,-12 0 1</inkml:trace>
  <inkml:trace contextRef="#ctx0" brushRef="#br0" timeOffset="76292.5404">14618 7713 0,'-13'0'31,"26"-14"-16,-13 1 1,13 13-16,1 0 16,39-26-1,-40 26 1,53-14 0,-53 14-1,14 0 1</inkml:trace>
  <inkml:trace contextRef="#ctx0" brushRef="#br0" timeOffset="77085.4256">14843 7594 0,'13'0'31,"1"0"16,-1 0-47,13 0 16,-13 0-16,1 0 16,-1 13-16,0 0 31,-13 0 0,0 0-15,-13 1-1,13-1 1,-27 13 0,14-26 15,0 0-31,-13 14 15,12-1-15,1 0 16</inkml:trace>
  <inkml:trace contextRef="#ctx0" brushRef="#br0" timeOffset="83138.6216">19579 7924 0,'13'0'31,"1"0"-15,12 0-1,1 0-15,-1 0 16,0 0-16,14 0 16,-27 0-16,14 0 15,-14 0-15,40 0 16,-27 0-1,1 0-15,-1 0 16,14 0-16,-14 0 16,-12 0-16,12 0 15,1 0-15,-14 0 16,0 0-16,14-13 16,-14 13-1,0 0-15,13 0 16,-12 0-16,-1 0 15,0 0 1,0 0-16,1 0 31,-1 0 1,0 0-1,0 0-16,1 0 1,-1 0 15,0 0 47,0 0-62,0 0 0,1 0-16,-1 0 62,0 0-46</inkml:trace>
  <inkml:trace contextRef="#ctx0" brushRef="#br0" timeOffset="86986.6696">21590 7951 0,'26'0'47,"1"0"-47,26 0 16,-13 0-16,-1 0 15,-12 0 1,12 0-16,-12-14 16,-1 14-1,-13-13-15,67-13 32,-67 13-17,0 13-15,14 0 16,-1 0-16,-13 0 15,14 0-15,-1 0 16,-12 0-16,-1 0 16,0 0-16,0 0 31,1 0-15</inkml:trace>
  <inkml:trace contextRef="#ctx0" brushRef="#br0" timeOffset="90740.9119">15478 8004 0,'13'0'63,"27"0"-63,39 0 16,-12-14-16,-1 1 15,-27 13-15,28 0 16,-15 0-16,-12 0 15,0 0-15,-14 0 16,1 0 0,-14 0-16,0 0 15,0 0 1,1 0 0</inkml:trace>
  <inkml:trace contextRef="#ctx0" brushRef="#br0" timeOffset="98924.9153">20122 8070 0,'-14'0'47,"1"13"-31,-13 0 15,12 0-16,1 14-15,0-14 16,0 27 0,13-14-16,-14 27 15,14-40-15,0 27 16,0-27-16,0 14 16,0 13-16,0-27 15,0 26-15,0 1 16,0-13-16,0 12 15,0-12-15,0-14 16,0 13-16,-13 27 16,13-39-1,-13-1 63,0-13-46</inkml:trace>
  <inkml:trace contextRef="#ctx0" brushRef="#br0" timeOffset="99509.2454">19963 8348 0,'13'-14'32,"0"14"-1,0 0-15,1 0-1,25 0 1,-25 0-16,12 0 15,1 0-15,-14 0 16,0 0-16</inkml:trace>
  <inkml:trace contextRef="#ctx0" brushRef="#br0" timeOffset="100309.7022">20241 8453 0,'-27'0'31,"1"0"-15,26 14-1,0-1 48,0 0-48,0 14 1,26-1 0,14-13-16,-27 0 15,0-13-15,1 14 16,-14-1 15,0 0-15,-14 14-1,1-1 1,0-26 0,13 13-1,-13-13-15,-1 0 63,1 0-32,0 0-15</inkml:trace>
  <inkml:trace contextRef="#ctx0" brushRef="#br0" timeOffset="101749.2288">20439 8678 0,'13'0'78,"-13"27"-62,-13-14 0,0 0-1,0 14-15,-1-27 16,28 0 31</inkml:trace>
  <inkml:trace contextRef="#ctx0" brushRef="#br0" timeOffset="102151.2291">20532 8321 0,'13'-13'16,"0"13"31,-13 13-1</inkml:trace>
  <inkml:trace contextRef="#ctx0" brushRef="#br0" timeOffset="102839.2721">20558 8493 0,'13'0'16,"-13"-13"-16,14 13 16,-1 0-16,0 0 15,0 0 1,0 0 46,-13 13-46,0 0 0,0 14-16,0-1 15,0-13-15,0 14 16,0-14 0,0 14-16,0-14 0,0 0 78,14-13-31,-1 0-32,0 0 1,14 0-1,12 0-15,-25 0 16</inkml:trace>
  <inkml:trace contextRef="#ctx0" brushRef="#br0" timeOffset="105221.1197">16497 8467 0,'0'-14'31,"13"14"-15,13 0-1,-12 0-15,12 0 16,-13 0-16,27 0 16,-13 0-16,-1 0 15,14 0 1,-1 0-16,-12 0 15,-1 0-15,14-13 16,-40 0-16,26 13 16,-12 0-1,-1 0 1,0 0-16,0 0 47,1 0-47,-1 0 15,0 0 1,0 0 0</inkml:trace>
  <inkml:trace contextRef="#ctx0" brushRef="#br0" timeOffset="105864.1007">16973 8295 0,'26'13'62,"-12"0"-46,12-13-16,-13 13 15,-13 27 1,14-27 0,-1 14-16,-13-14 15,0 13 1,0-12-16,0-1 31,0 13-15,-13-26 15,-1 14-15</inkml:trace>
  <inkml:trace contextRef="#ctx0" brushRef="#br0" timeOffset="114240.1476">15333 9432 0,'39'-13'15,"14"13"1,27 0-16,52-13 16,27 0-16,-1-27 15,67 27-15,185 13 16,-185 0 0,-13 0-16,13 0 15,-80 0 1,14 0-16,-53 0 0,13 0 15,-26 0-15,12 0 16,54 0-16,-13 0 16,52 0-16,1 0 15,25 0-15,-25 0 16,-27 0-16,-13 0 16,-54 0-16,-38 0 15,-14 0-15,-14 0 16,-26 0-1,40 0-15,-13 0 16,26 0-16,0 0 0,14 0 16,12 0-1,-26 0-15,14 0 16,-40 0-16,12 0 16,-12 0-16,-13 0 15,12 0-15,1 0 16,-14 0-1,14 0-15,13 0 0,0 0 16,-13 0-16,13 0 16,-1 0-16,-12 0 15,0 0-15,13 0 16,0 0-16,-27 0 16,1 0-1,26 0-15,-27 0 0,14 0 16,-1 0-16,-25 0 15,25 0 1,1 0-16,-27 0 0,27 0 16,-27 0-16,14 0 15,12 0-15,-12 0 16,26 0-16,0 0 16,13 0-1,0 13-15,13-13 16,-39 0-16,13 0 15,-27 0-15,-13 0 32,1 0-1,-1 0-31,0 0 141</inkml:trace>
  <inkml:trace contextRef="#ctx0" brushRef="#br0" timeOffset="126181.8868">17119 10253 0,'26'0'63,"14"0"-48,-1 0 1,14 0-16,-13 0 0,13 0 16,-27 0-16,-12 0 15,12 0-15,0 0 16,-12 0 0,25 0-16,1-14 15,-27 1-15,1 13 16,-1 0-16,0 0 15,0 0 32,0 0-47</inkml:trace>
  <inkml:trace contextRef="#ctx0" brushRef="#br0" timeOffset="128372.3725">17886 11033 0,'0'13'47,"13"-13"-31,0 0 0,1 0-16,25 0 15,1 0-15,0 0 16,26 0-1,26 0-15,1 0 16,0 0-16,-1 0 0,-26 0 16,-39 0-16,-1 0 15,1 0-15,-1 0 32,-13 0-17,27 0-15,0 0 16,26 0-1,13 0-15,1 0 16,39 0 0,-66 0-16,-27 0 15,-13 0-15,14 0 16,-14 0-16,13 0 16,41 0 15,-41 0-31,-13 0 0,0 0 15,14 0-15,-14 0 47,0 0-31,1 0 0,-1 0-1</inkml:trace>
  <inkml:trace contextRef="#ctx0" brushRef="#br0" timeOffset="132908.9791">13652 12607 0,'14'0'31,"-1"0"-15,0 0-1,14 0-15,-14 0 16,27 0-16,-14 0 16,27 0-1,0 0-15,0 0 16,-14 0-16,1 0 16,0 0-16,-27 0 15,0 0 1,1 0-16,-1 0 47,0 0-47,0 0 47,0 0-47,1 0 15,-1 0-15,13 0 16,-12 0-16,-1 0 15,0 0-15</inkml:trace>
  <inkml:trace contextRef="#ctx0" brushRef="#br0" timeOffset="133574.531">14248 12488 0,'0'-13'47,"13"13"-32,-13 13-15,26 1 16,-12-14-16,12 13 16,1 0-1,-14-13 1,0 13 15,0 0 0,-26 1-15,-27-1 0,14 0-16,-53 27 31,65-27-31,-12 0 15,13 1-15</inkml:trace>
  <inkml:trace contextRef="#ctx0" brushRef="#br0" timeOffset="376463.2513">1680 9657 0,'-13'0'78,"13"27"-62,0-14-16,0 40 16,0 0-16,0 0 15,0-14-15,0 14 16,0-13-16,0 0 16,0-1-16,0 1 15,0-13-15,0 12 16,0-12-16,0-1 15,0 14-15,0 0 16,0 12-16,0-12 16,0 0-1,0 13-15,0-27 0,0 27 16,0 0-16,0-27 16,0 54-1,0-54 1,0 14-16,0 13 15,0-13-15,0-14 16,0 14-16,0-1 16,-13 28-16,13-54 15,0 40-15,0-14 16,0-12-16,0 13 16,0-14-16,0 0 15,0 14-15,0-13 16,0-14-16,0 13 15,0-12-15,0 12 16,0 0-16,0-12 16,0 25-16,0-25 15,0 12-15,0 1 16,0-14 0,0 13-16,0-13 15,0 14-15,-14 13 16,1-27-16,13 26 15,0-25-15,0 12 16,0-13-16,0 1 16,0 12-16,0 1 31,0-14-31,0 0 16,0 0-1</inkml:trace>
  <inkml:trace contextRef="#ctx0" brushRef="#br0" timeOffset="377472.2953">1389 11787 0,'13'13'47,"1"-13"-31,-14 14-16,13 12 15,13 14 16,-13-1-31,1 1 16,-1-27-16,-13 1 16,13 12-16,0-13 15,-13 1 1,27-1 46,-14-13-46,13 0 0,1 0-1,-14 0-15,0 0 16,1 0 0,-1 0-16,0 0 15,0-13-15,1-1 16,25 1-16,-12 0 15,12 0-15,-39-1 16,14 1-16,12 13 16,-26-13-16,13 0 15,14-1 1,-14 1-16,0-13 16,0 13-16,1 13 0,-14-14 15,0 1 204</inkml:trace>
  <inkml:trace contextRef="#ctx0" brushRef="#br0" timeOffset="396814.7368">2117 4379 0,'0'13'78,"13"-13"-47,0-13-31,0 13 16,1-13-16,12-1 15,-26 1-15,13 13 63,0 0-48,1 0 32,-1-13-31,0 0-16</inkml:trace>
  <inkml:trace contextRef="#ctx0" brushRef="#br0" timeOffset="397566.7944">2209 4247 0,'13'0'62,"14"0"-62,-1 0 16,1 13-16,-27 0 15,13-13-15,0 0 32,1 0-17,-1 0 1,0 13 15,0 0 0,-13 1-15,0-1 0,0 0-16,0 0 15,0 1-15,-13-1 16,0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1-31T06:43:53.9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17039 12356 0,'0'13'62,"13"-13"-46,14 0 0,65 13-16,-25 1 15,25-1-15,1 0 16,-1 14-16,1-14 15,-40-13-15,0 0 16,-27 0-16,1 0 16,-1 0-16,-13 0 15,27 0-15,-13 0 16,12 0-16,14 0 16,0 0-16,-26 0 15,12 0-15,-12 0 16,12 0-1,-39-13-15,14 13 79,-1 0-79</inkml:trace>
  <inkml:trace contextRef="#ctx0" brushRef="#br0" timeOffset="1518.6433">19566 12475 0,'26'-13'62,"14"13"-62,66-13 16,26-1-16,0 14 16,14 0-16,13 0 15,-53 0-15,13 0 16,-53 0-16,-40 0 16,-13 0-1</inkml:trace>
  <inkml:trace contextRef="#ctx0" brushRef="#br0" timeOffset="6493.8708">6416 7025 0,'0'13'15,"0"27"1,27 13-16,-14-1 16,0-12-16,-13 0 15,13 26-15,1-40 16,-1 14-16,26-40 62,-25-40-62,25-26 16,-25-13 0,-1-14-16,0 1 0</inkml:trace>
  <inkml:trace contextRef="#ctx0" brushRef="#br0" timeOffset="7813.3001">6654 6760 0,'27'-13'46,"-1"13"-30,80 0-16,53 0 16,52 0-16,54 0 15,13 0-15,39 0 16,173 0 0,-292 0-16,-39 0 15,-27 0-15,-26 0 16,-13 0-16,13 0 15,13 0-15,13 0 16,13 0-16,41 0 16,-41 0-16,-26 0 15,-26 0-15,-27 0 16,-26 0 0,-1 0-16,14 0 0,-13 0 15,26 0-15,0 0 16,14 0-1,39 0-15,-13 0 0,13 0 16,251 0 15,-211 0-31,-1 13 16,-25 14-16,26 12 16,132 14-1,-133-13-15,-25-27 16,-1 0-16,-39-13 15,26 0-15,13 0 16,0 0-16,-26 0 16,26 0-16,1 0 15,-1 0-15,66 0 32,-118 0-32,-54 0 0,54 0 31,-41 0-31,1 0 0,13 0 15,-14 0 1,133 0 0,-119 14-16,14 12 31,-54-26-31,40 13 16,-14 0-16,14 1 15,-13-1-15,39 0 16,-39-13-1,-27 0-15,14 0 16,-14 0-16,0 0 78,0 0-62,1 0-1,25 0-15,-12 0 16,12 0-16,-25 0 16,-1 13 15,-13 14-15,0-1-1,0 14-15,0 0 16,0-1-16,0 14 15,0 13-15,-13-13 16,-14-26 0,14 12-16,13-25 0,0-1 15,-13-13 142,-27 0-142,-53 0-15,-52 0 16</inkml:trace>
  <inkml:trace contextRef="#ctx0" brushRef="#br0" timeOffset="9083.5646">6839 7541 0,'0'-14'32,"27"14"-32,52-13 15,40-13-15,14 12 16,25 1 0,41 0-16,-1 13 0,14 0 15,39 0-15,-39 0 16,13 0-16,13 0 15,0 0-15,0 0 16,67 0-16,12 0 16,40 0-1,-39 0-15,-40 0 0,-40 0 16,-27 0 0,-52 0-16,0-26 15,-93 26-15,27-14 16,-41 1-16,1 13 15,-13 0-15,26 0 16,0 0-16,27 0 16,26 0-16,-13 0 15,26 0-15,0 0 16,-12 0 0,25 0-16,-105 0 15,-1 0-15,-12 0 16,-1 0-1,14 0-15,13 0 0,26 0 16,27 0 0,-13 13-16,-14 27 0,0-27 15,-65-13-15,-1 0 16,0 0-16,27 13 47,-14 1-32,14-14-15,0 13 16,13-13 0,-40 0-16,0 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1-31T06:44:12.6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1865 12925 0,'40'0'47,"-27"-13"-31,27-1-16,-14 14 15,1 0-15,26 0 16,0 0-16,13 0 16,0 0-1,27 0-15,-14 0 0,14 0 16,-1 0-16,1 0 16,-27 0-1,0 0-15,13-13 0,-52 0 16,13 13-16,26-13 15,-27 13-15,28 0 16,-28 0-16,27 0 16,-13 0-16,0 0 15,-13 0 1,0 0-16,-14 0 16,0 0-16,-12 0 15,-1 0-15,0 0 16,0 0-16,27 0 15,-27 0-15,27 0 16,-27 0-16,14 0 16,-14 0-16,0 0 15,0 0 1,1 0 0,12 0-16,-13 0 15,1 0-15,-1 0 16,0 0-16,0 0 15,0 0-15,1 0 32,-1 0 30,0 0 16,0 0-62,14 13 0,-14-13-1,0 0 1,1 0-16,-1 13 15,0-13 1,0 0-16,0 0 16,1 0 46,-1 0 141,0 0-187,0 0-16,1 13 31,-1 1-15</inkml:trace>
  <inkml:trace contextRef="#ctx0" brushRef="#br0" timeOffset="1662.5065">4471 12978 0,'-13'-13'15,"26"-1"1,14 14 0,-1 0-1,14 0-15,13 0 16,0 0-16,13 0 15,0 0-15,27 0 16,-14 0-16,14 0 16,-27 0-16,27-26 15,-41 13-15,-12 13 16,-13 0-16,-1 0 16,27 0-16,-13 0 15,-1 0-15,27 0 16,27 0-16,0 0 15,-1 0-15,1 0 16,-14 0-16,-26 0 16,0 0-16,-40 0 15,14 0-15,-1 0 16,-13 0 0,1 0-16,-1 0 15,13 0-15,1 0 16,-1 0-16,-12 0 15,-1 0 1,0 0 0,0 0 15,14 0-15,-14 0-16,27 0 15,-14 0 1,-13 0-16,1 0 15</inkml:trace>
  <inkml:trace contextRef="#ctx0" brushRef="#br0" timeOffset="13719.6298">6734 13017 0,'-14'0'62,"28"-13"-46,-1 13-1,13 0-15,14 0 16,-14 0-16,14 0 16,13-13-1,-40 13-15,40-13 16,-13 13-16,13-13 16,-27 13-16,14 0 15,26-14-15,-13 1 16,53 13-1,-27 0 1,14 0-16,-1 0 0,-25 0 16,-14 0-16,-14 0 15,-12 0-15,-1 0 16,14 0-16,26 0 16,-26 0-1,-14 0-15,27 0 16,-13 0-16,-27 0 15,13 0-15,-12 0 16,-1 0-16,0 0 16,0 0-1,1 0 1,12 0-16,-13 0 16,14 0-1,26 0-15,-14 0 16,-25 0-1,-1 0-15,13 0 0,-13 0 47,14 13-47,13-13 16,12 14 0,-25-1-16,-14-13 15,14 0-15</inkml:trace>
  <inkml:trace contextRef="#ctx0" brushRef="#br0" timeOffset="25556.3473">8811 12912 0,'39'0'62,"14"13"-46,-40-13 0,54 13-16,12 0 15,-13-13-15,27 0 16,-14 0-16,0 0 15,-12 0-15,-1 0 16,13-13-16,-39 0 16,13 13-16,0 0 15,0 0-15,-27 0 16,14 0-16,-1 0 16,-12 0-16,-1 0 15,1 0-15,39-13 16,-40-1-16,27 14 15,0 0-15,0 0 16,-13 0-16,13 0 16,0 0-16,-14 0 15,-12 0 1,92 14-16,-13-1 31,-67-13-31,28 0 0,-28 0 16,14 0-16,-13 0 15,0 0-15,-14 0 16,0 0 0,-12 0-1,-1 0-15</inkml:trace>
  <inkml:trace contextRef="#ctx0" brushRef="#br0" timeOffset="37062.348">15703 5847 0,'0'-13'31,"13"0"-31,0 13 16,27-13-16,-13 13 16,39 0-1,-13 0 1,0 0-16,-27 0 15,14 0-15,13 0 16,13 0-16,0 0 16,185 0 15,-39 0-31,-80 0 16,27 0-16,-27 0 15,1 0-15,-14 0 16,-40 0-16,-13 0 15,-13 0-15,-13 0 16,-1 0-16,-12 0 16,13 0-16,-27 0 15,13 0-15,14 0 16,-27 0-16,27 0 16,-14 0-16,-12 0 15,-1 0 1</inkml:trace>
  <inkml:trace contextRef="#ctx0" brushRef="#br0" timeOffset="38229.3946">15796 6747 0,'26'0'16,"27"0"-16,13 0 15,66 0-15,40 0 16,53 0-16,13 0 15,67 0-15,52 0 16,370 0 0,-409 0-16,-53 0 15,-27 0 1,-40 0-16,27 0 0,-27 0 16,14 0-16,13 0 15,40 0-15,12 0 16,-38 0-16,-1 0 15,-27 0 1,-25 0-16,-41 0 16,-26 0-16,-53 0 0,-13 0 15,0 0 1,-40-13-16,1 13 16,-1 0-16,26-14 15,-12 14 1,-14 0-1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1-31T06:46:56.3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15584 11642 0,'40'0'78,"-1"-14"-78,27 1 16,1 13-16,38 0 15,28 0-15,25 0 16,1 13-1,-26 27-15,12-27 16,-13 27-16,-39-27 0,0 0 16,-41-13-1,81 0 1,-14 0 0,26 0-1,-131 0 1,-1 0-16,0 0 15,0 0-15,14-13 16,-1 0-16,-13 13 16,27 0-16,0 0 15,-14 0-15,14 0 16,0 0-16,-27 0 16</inkml:trace>
  <inkml:trace contextRef="#ctx0" brushRef="#br0" timeOffset="5053.3717">14592 13044 0,'13'0'79,"13"0"-64,1 0 1,13 0-16,-1 0 15,1 0-15,39-13 16,-13-1-16,-13 1 16,-26 13-16,26 0 15,0 0-15,13 0 16,-13 0-16,13 0 16,0 0-16,0 0 15,0 0-15,27 0 16,0 0-16,-14 0 15,0 0-15,1 0 16,12 0-16,-26 0 16,1 0-16,12 0 15,-13 0-15,-13 0 16,-27 0-16,14 0 16,0 0-16,-27 0 15,27 0-15,-14 0 16,93 0-1,-53 0 1,-13 0-16,13 0 16,-13 0-16,-13 0 0,0 0 15,-1 0-15,-12 0 16,26 0 0,0 0-16,13 0 15,66 0 1,-39 0-16,-1 0 15,-12 0-15,-14 0 16,-13 0-16,0 0 16,-14 0-16,-12 0 15,-1 0-15,-12 0 16,25 0-16,14 0 16,13 0-16,-13 0 15,27 13-15,12 14 16,-39-27-16,13 0 15,-13 0-15,-26 0 16,12 0 0,-12 0-16,-14 0 0,0 0 15,1 0-15,-1 0 16,0 0 0,0 0 15,14 0-31,-14 0 15,13 0-15,-12 0 16,-1 0 0,0 0 93,0 0-78,14 0-31,-14 0 16,27 0-16,-1 0 16,-12 0-16,12 0 15,14 0-15,-13 0 16,26 0-16,14 0 15,-1 0-15,14 0 16,92 0 0,-106 0-1,40 0-15,14 13 16,-81-13-16,28 13 0,-27 1 16,-14-14-1,14 0-15,-26 0 16,12 0-16,1 0 15,0 0-15,13 0 0,-14 0 32,1 0-32,0 0 0,0 0 15,-14 0-15,14 0 16,-1 0-16,-12 0 16,26 0-16,-14-14 15,-25 14-15,-1 0 16,0 0-16,14 0 15,-14 0-15,53 0 32,-26 0-17,26 0-15,-13 0 16,-14 0-16,1 0 16,0 0-16,-27 0 15,40 0-15,-27 0 16,14 0-16,13 0 15,13 0-15,0 0 16,-13 0-16,13 0 16,-13 0-16,-13 0 15,0 0 1,-1 0-16,1 0 16,-27 0-16,14 0 15,-14 0-15,0 0 16,0 0-16,1 0 15,-1 0-15,26 0 16,1 0 0,-13 0-1,12 0-15,1 0 0,-27 0 16,14 0-16,-14 0 16,0 0-16,0 0 15,1 0 1,-1 0-16,13 0 0,1 0 15,-14 0 1,0 0-16,0 0 16,1 0 77,-1 0-77,0 0 0,0 0-1,1 0 32,-1 0-31,13 0-16,-12 0 125,-1 0-110,0 0 1</inkml:trace>
  <inkml:trace contextRef="#ctx0" brushRef="#br0" timeOffset="106079.4043">18587 12925 0,'13'0'47,"27"0"-47,13 0 15,-27 0-15,27 0 16,-13 0-16,-14 0 16,14 0-16,0 0 15,-14 0-15,14 0 16,0 0-16,-14 0 15,14 0-15,-1 0 16,-12 0-16,26 0 16,0 13-16,0 0 15,-27-13-15,0 0 16,1 0-16,26 14 16,-27-1-16,27-13 31,-26 0-31,26 0 0,0 0 15,13 0 1,-27 0-16,14 0 16,-13 0-16,-14 0 15,1 0-15,-1 0 16,-12 0 0,-1 0-16,0 0 15,0 0-15,14 0 16,-1 0-16,14 0 31,-14 0-31,1 0 0,-14 0 16,0 0-16,14 0 15,-14 0-15,13 0 16,-12 0-16,-1 0 16,13 0-16,-12 0 15,25 0 1,-26 0-1,1 0 17,-1 0-17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1-31T06:48:50.8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3453 8916 0,'26'14'79,"1"-14"-79,26 0 15,0 0-15,-1 0 16,-12 0-16,13 0 15,0 0-15,-13 13 16,-14 0-16,-13-13 16,27 0-16,-27 0 15,14 0-15,12 13 16,-12 1 0,-1-14-1,1 0 1,-1 0-1,-13 0 1,14 0-16,-14 0 0,14 0 31,-14 0-31,0 0 32,0 0-17,1 0 1</inkml:trace>
  <inkml:trace contextRef="#ctx0" brushRef="#br0" timeOffset="6890.1474">7038 8983 0,'13'0'94,"27"13"-78,-14-13-1,-12 0 1,12 0-16,0 0 0,14 0 15,0 0-15,13 0 16,-27 0-16,40 0 16,-52 0-1,-1 0-15,0 0 32,0 0-1,0 0-31,1 0 15,-1 0 1,0 0 15,0 0 1</inkml:trace>
  <inkml:trace contextRef="#ctx0" brushRef="#br0" timeOffset="12241.8131">10292 9009 0,'14'0'63,"12"0"-47,0 0-1,1 0-15,13 0 16,-1 0-16,-12 0 15,-1 0-15,1 0 16,-1 0-16,14 0 16,-27 0-16,27 0 15,-14 0-15,-13 0 16,1 0 0,-1 0-16,0 0 15,0 0-15,14 0 16,-1 0-16,-13 0 15,1 0 1,-1 0-16,0 0 31,0 0 1,1 0-1</inkml:trace>
  <inkml:trace contextRef="#ctx0" brushRef="#br0" timeOffset="53514.8177">13044 11232 0,'13'0'62,"40"0"-62,13 0 16,14 0-16,39 0 16,-13 0-16,13 0 15,-40 0-15,14 0 16,-1 0-16,14 0 16,13 0-16,13 0 15,1 0-15,12 0 16,14 0-16,0 0 15,-14 0-15,40 0 16,-13 0-16,27 0 16,12 0-16,-12 0 15,-14 0-15,-13 0 16,-40 0-16,1 0 16,-27 0-16,13 0 15,-14 0-15,14 0 16,-13 0-1,27 0-15,25 0 0,14 0 16,0 0-16,14 0 16,-15 0-16,28 0 15,-27 0 1,0 0-16,-13 0 16,-1 0-16,-25 0 15,-1 0-15,-26 0 16,26 0-16,27 0 15,39 13-15,1 26 16,26 1 0,-14 0-16,1-27 0,-14 27 15,120 26 1,-212-26-16,-14-27 16,-12 0-16,-27-13 15,39 13-15,1 1 16,-1-14-16,27 0 15,-13 0-15,0 0 16,-13 0-16,-27 0 16,-13 0-16,0 0 15,-27 0-15,14 0 16,0 0-16,-14 0 16,14 0-1,13 0-15,0 0 0,13 0 16,-27 0-16,14 0 15,-13 0 1,0 0-16,13 0 16,0 0-16,-1 0 15,-12 0-15,13 0 16,0 0-16,0 0 16,13 0-16,-26 0 15,13 0-15,-14 0 16,-12 0-16,-1 0 15,14 0 1,-14 0 15,1 0 1,-14 0-32,27 0 0,-14 0 15,1 0-15,26 0 31,-27 0 48</inkml:trace>
  <inkml:trace contextRef="#ctx0" brushRef="#br0" timeOffset="95294.1014">14777 9300 0,'0'-26'94,"13"12"-79,0 14 1,1 0 0,-1 0-1,0 0 16,0 0-31,1-13 16,-1 13 47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D7168-E431-49DF-AFF7-8C785944B1E1}" type="datetimeFigureOut">
              <a:rPr lang="zh-CN" altLang="en-US" smtClean="0"/>
              <a:t>2021/1/31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626D-1A37-41A2-AA2F-32294FA393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54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335248"/>
      </p:ext>
    </p:extLst>
  </p:cSld>
  <p:clrMapOvr>
    <a:masterClrMapping/>
  </p:clrMapOvr>
  <p:transition spd="med" advTm="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509778"/>
      </p:ext>
    </p:extLst>
  </p:cSld>
  <p:clrMapOvr>
    <a:masterClrMapping/>
  </p:clrMapOvr>
  <p:transition spd="med" advTm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308160"/>
      </p:ext>
    </p:extLst>
  </p:cSld>
  <p:clrMapOvr>
    <a:masterClrMapping/>
  </p:clrMapOvr>
  <p:transition spd="med" advTm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C48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77800" y="711200"/>
            <a:ext cx="8801100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41717">
            <a:off x="7815129" y="8258"/>
            <a:ext cx="1198973" cy="107568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230" y="27107"/>
            <a:ext cx="7886700" cy="684094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2454226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243247"/>
      </p:ext>
    </p:extLst>
  </p:cSld>
  <p:clrMapOvr>
    <a:masterClrMapping/>
  </p:clrMapOvr>
  <p:transition spd="med" advTm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33810"/>
      </p:ext>
    </p:extLst>
  </p:cSld>
  <p:clrMapOvr>
    <a:masterClrMapping/>
  </p:clrMapOvr>
  <p:transition spd="med" advTm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7251171" y="476016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 smtClean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618442339"/>
      </p:ext>
    </p:extLst>
  </p:cSld>
  <p:clrMapOvr>
    <a:masterClrMapping/>
  </p:clrMapOvr>
  <p:transition spd="med" advTm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642942"/>
      </p:ext>
    </p:extLst>
  </p:cSld>
  <p:clrMapOvr>
    <a:masterClrMapping/>
  </p:clrMapOvr>
  <p:transition spd="med" advTm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428756"/>
      </p:ext>
    </p:extLst>
  </p:cSld>
  <p:clrMapOvr>
    <a:masterClrMapping/>
  </p:clrMapOvr>
  <p:transition spd="med" advTm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850261"/>
      </p:ext>
    </p:extLst>
  </p:cSld>
  <p:clrMapOvr>
    <a:masterClrMapping/>
  </p:clrMapOvr>
  <p:transition spd="med" advTm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393744"/>
      </p:ext>
    </p:extLst>
  </p:cSld>
  <p:clrMapOvr>
    <a:masterClrMapping/>
  </p:clrMapOvr>
  <p:transition spd="med" advTm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2021/1/31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63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0">
    <p:pull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7" Type="http://schemas.openxmlformats.org/officeDocument/2006/relationships/image" Target="../media/image4.emf"/><Relationship Id="rId12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6.emf"/><Relationship Id="rId5" Type="http://schemas.openxmlformats.org/officeDocument/2006/relationships/customXml" Target="../ink/ink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3.emf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image" Target="../media/image28.png"/><Relationship Id="rId7" Type="http://schemas.openxmlformats.org/officeDocument/2006/relationships/customXml" Target="../ink/ink8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5" Type="http://schemas.openxmlformats.org/officeDocument/2006/relationships/customXml" Target="../ink/ink7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emf"/><Relationship Id="rId4" Type="http://schemas.openxmlformats.org/officeDocument/2006/relationships/customXml" Target="../ink/ink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4959" y="1691296"/>
            <a:ext cx="9144000" cy="258464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662182" y="1967686"/>
            <a:ext cx="741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Joint 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Modeling of Local and Global Behavior Dynamics</a:t>
            </a:r>
          </a:p>
          <a:p>
            <a:pPr algn="ctr"/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 Session-based Recommendation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521530" y="2886266"/>
            <a:ext cx="149592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汇报人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err="1" smtClean="0">
                <a:solidFill>
                  <a:schemeClr val="bg1"/>
                </a:solidFill>
              </a:rPr>
              <a:t>Gu</a:t>
            </a:r>
            <a:r>
              <a:rPr lang="en-US" altLang="zh-CN" dirty="0" smtClean="0">
                <a:solidFill>
                  <a:schemeClr val="bg1"/>
                </a:solidFill>
              </a:rPr>
              <a:t> Tang</a:t>
            </a:r>
          </a:p>
          <a:p>
            <a:r>
              <a:rPr lang="zh-CN" altLang="en-US" dirty="0" smtClean="0">
                <a:solidFill>
                  <a:schemeClr val="bg1"/>
                </a:solidFill>
              </a:rPr>
              <a:t>时间：</a:t>
            </a:r>
            <a:r>
              <a:rPr lang="en-US" altLang="zh-CN" dirty="0" smtClean="0">
                <a:solidFill>
                  <a:schemeClr val="bg1"/>
                </a:solidFill>
              </a:rPr>
              <a:t>2021.1.31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84247" y="3938687"/>
            <a:ext cx="10725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229124" y="3383105"/>
            <a:ext cx="39430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Conference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err="1" smtClean="0">
                <a:solidFill>
                  <a:schemeClr val="bg1"/>
                </a:solidFill>
              </a:rPr>
              <a:t>ECAI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en-US" altLang="zh-CN" dirty="0" err="1" smtClean="0">
                <a:solidFill>
                  <a:schemeClr val="bg1"/>
                </a:solidFill>
              </a:rPr>
              <a:t>Github</a:t>
            </a:r>
            <a:r>
              <a:rPr lang="en-US" altLang="zh-CN" dirty="0">
                <a:solidFill>
                  <a:schemeClr val="bg1"/>
                </a:solidFill>
              </a:rPr>
              <a:t>: https://</a:t>
            </a:r>
            <a:r>
              <a:rPr lang="en-US" altLang="zh-CN" dirty="0" err="1" smtClean="0">
                <a:solidFill>
                  <a:schemeClr val="bg1"/>
                </a:solidFill>
              </a:rPr>
              <a:t>github.com</a:t>
            </a:r>
            <a:r>
              <a:rPr lang="en-US" altLang="zh-CN" dirty="0" smtClean="0">
                <a:solidFill>
                  <a:schemeClr val="bg1"/>
                </a:solidFill>
              </a:rPr>
              <a:t>/</a:t>
            </a:r>
            <a:r>
              <a:rPr lang="en-US" altLang="zh-CN" dirty="0" err="1" smtClean="0">
                <a:solidFill>
                  <a:schemeClr val="bg1"/>
                </a:solidFill>
              </a:rPr>
              <a:t>chenjh1988</a:t>
            </a:r>
            <a:r>
              <a:rPr lang="en-US" altLang="zh-CN" dirty="0" smtClean="0">
                <a:solidFill>
                  <a:schemeClr val="bg1"/>
                </a:solidFill>
              </a:rPr>
              <a:t>/</a:t>
            </a:r>
            <a:r>
              <a:rPr lang="en-US" altLang="zh-CN" dirty="0" err="1" smtClean="0">
                <a:solidFill>
                  <a:schemeClr val="bg1"/>
                </a:solidFill>
              </a:rPr>
              <a:t>LGSR.git</a:t>
            </a:r>
            <a:r>
              <a:rPr lang="en-US" altLang="zh-CN" dirty="0">
                <a:solidFill>
                  <a:schemeClr val="bg1"/>
                </a:solidFill>
              </a:rPr>
              <a:t>.</a:t>
            </a:r>
            <a:endParaRPr lang="zh-CN" alt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墨迹 2"/>
              <p14:cNvContentPartPr/>
              <p14:nvPr/>
            </p14:nvContentPartPr>
            <p14:xfrm>
              <a:off x="6105600" y="2857320"/>
              <a:ext cx="360" cy="360"/>
            </p14:xfrm>
          </p:contentPart>
        </mc:Choice>
        <mc:Fallback xmlns="">
          <p:pic>
            <p:nvPicPr>
              <p:cNvPr id="3" name="墨迹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6240" y="284796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墨迹 9"/>
              <p14:cNvContentPartPr/>
              <p14:nvPr/>
            </p14:nvContentPartPr>
            <p14:xfrm>
              <a:off x="3824280" y="4743360"/>
              <a:ext cx="360" cy="360"/>
            </p14:xfrm>
          </p:contentPart>
        </mc:Choice>
        <mc:Fallback xmlns="">
          <p:pic>
            <p:nvPicPr>
              <p:cNvPr id="10" name="墨迹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14920" y="473400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墨迹 11"/>
              <p14:cNvContentPartPr/>
              <p14:nvPr/>
            </p14:nvContentPartPr>
            <p14:xfrm>
              <a:off x="2809800" y="2738520"/>
              <a:ext cx="360" cy="360"/>
            </p14:xfrm>
          </p:contentPart>
        </mc:Choice>
        <mc:Fallback xmlns="">
          <p:pic>
            <p:nvPicPr>
              <p:cNvPr id="12" name="墨迹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00440" y="272916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图片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7620" y="36148"/>
            <a:ext cx="8085521" cy="154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7637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Motivations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897211" y="986444"/>
            <a:ext cx="6651744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While </a:t>
            </a:r>
            <a:r>
              <a:rPr lang="en-US" altLang="zh-CN" dirty="0"/>
              <a:t>prior </a:t>
            </a:r>
            <a:r>
              <a:rPr lang="en-US" altLang="zh-CN" dirty="0" smtClean="0"/>
              <a:t>works have </a:t>
            </a:r>
            <a:r>
              <a:rPr lang="en-US" altLang="zh-CN" dirty="0"/>
              <a:t>made efforts to addressing the session-based recommendation</a:t>
            </a:r>
          </a:p>
          <a:p>
            <a:r>
              <a:rPr lang="en-US" altLang="zh-CN" dirty="0"/>
              <a:t>problem, two significant limitations exist: </a:t>
            </a:r>
            <a:r>
              <a:rPr lang="en-US" altLang="zh-CN" dirty="0" err="1"/>
              <a:t>i</a:t>
            </a:r>
            <a:r>
              <a:rPr lang="en-US" altLang="zh-CN" dirty="0"/>
              <a:t>) They ignore the fact </a:t>
            </a:r>
            <a:r>
              <a:rPr lang="en-US" altLang="zh-CN" dirty="0" smtClean="0"/>
              <a:t>that items </a:t>
            </a:r>
            <a:r>
              <a:rPr lang="en-US" altLang="zh-CN" dirty="0"/>
              <a:t>may be correlated with other across different session </a:t>
            </a:r>
            <a:r>
              <a:rPr lang="en-US" altLang="zh-CN" dirty="0" smtClean="0"/>
              <a:t>units; ii</a:t>
            </a:r>
            <a:r>
              <a:rPr lang="en-US" altLang="zh-CN" dirty="0"/>
              <a:t>) existing solutions are also limited in their assumption of </a:t>
            </a:r>
            <a:r>
              <a:rPr lang="en-US" altLang="zh-CN" dirty="0" smtClean="0"/>
              <a:t>rigidly ordered </a:t>
            </a:r>
            <a:r>
              <a:rPr lang="en-US" altLang="zh-CN" dirty="0"/>
              <a:t>pattern over intra-session item transition, which may not</a:t>
            </a:r>
          </a:p>
          <a:p>
            <a:r>
              <a:rPr lang="en-US" altLang="zh-CN" dirty="0"/>
              <a:t>be true in practice.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97" y="2557775"/>
            <a:ext cx="2514818" cy="200423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1622" y="2851170"/>
            <a:ext cx="3147333" cy="1417443"/>
          </a:xfrm>
          <a:prstGeom prst="rect">
            <a:avLst/>
          </a:prstGeom>
        </p:spPr>
      </p:pic>
      <p:cxnSp>
        <p:nvCxnSpPr>
          <p:cNvPr id="7" name="直接箭头连接符 6"/>
          <p:cNvCxnSpPr>
            <a:stCxn id="2" idx="3"/>
            <a:endCxn id="4" idx="1"/>
          </p:cNvCxnSpPr>
          <p:nvPr/>
        </p:nvCxnSpPr>
        <p:spPr>
          <a:xfrm>
            <a:off x="3484415" y="3559892"/>
            <a:ext cx="917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543408" y="3257549"/>
            <a:ext cx="917207" cy="302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Random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3634467" y="3614169"/>
            <a:ext cx="617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walk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190432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605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Model  Architecture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75" y="1144715"/>
            <a:ext cx="8276037" cy="297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6191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/>
              <a:t>Model  Architecture </a:t>
            </a:r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91" y="711201"/>
            <a:ext cx="7567018" cy="246831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848032" y="833285"/>
            <a:ext cx="3723968" cy="1991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91" y="3098153"/>
            <a:ext cx="3093627" cy="51793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875" y="3595795"/>
            <a:ext cx="3162574" cy="69348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5734" y="3107773"/>
            <a:ext cx="3490262" cy="58679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1608" y="3729076"/>
            <a:ext cx="3505504" cy="54106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07361" y="4244120"/>
            <a:ext cx="4206605" cy="701101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5279922" y="719047"/>
            <a:ext cx="2962395" cy="9253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墨迹 3"/>
              <p14:cNvContentPartPr/>
              <p14:nvPr/>
            </p14:nvContentPartPr>
            <p14:xfrm>
              <a:off x="461880" y="695160"/>
              <a:ext cx="6472800" cy="3891600"/>
            </p14:xfrm>
          </p:contentPart>
        </mc:Choice>
        <mc:Fallback>
          <p:pic>
            <p:nvPicPr>
              <p:cNvPr id="4" name="墨迹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2520" y="685800"/>
                <a:ext cx="6491520" cy="391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270987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CoSan Prepare-data</a:t>
            </a:r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03" y="971580"/>
            <a:ext cx="5206181" cy="1751308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085302" y="1592824"/>
            <a:ext cx="486698" cy="9365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947" y="3051867"/>
            <a:ext cx="4077053" cy="154699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603" y="1181325"/>
            <a:ext cx="3520745" cy="48010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7264" y="1694853"/>
            <a:ext cx="3612193" cy="38103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3535" y="2147041"/>
            <a:ext cx="3840813" cy="34293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7587" y="2579683"/>
            <a:ext cx="3482642" cy="29720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3912" y="3459370"/>
            <a:ext cx="1104996" cy="20575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50845" y="3726956"/>
            <a:ext cx="632515" cy="22099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3912" y="3918708"/>
            <a:ext cx="2857748" cy="472481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02189" y="4332793"/>
            <a:ext cx="3452159" cy="40389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13789" y="2933073"/>
            <a:ext cx="914479" cy="1981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94374" y="3166165"/>
            <a:ext cx="2415749" cy="22099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" name="墨迹 5"/>
              <p14:cNvContentPartPr/>
              <p14:nvPr/>
            </p14:nvContentPartPr>
            <p14:xfrm>
              <a:off x="500040" y="942840"/>
              <a:ext cx="7782480" cy="3643920"/>
            </p14:xfrm>
          </p:contentPart>
        </mc:Choice>
        <mc:Fallback>
          <p:pic>
            <p:nvPicPr>
              <p:cNvPr id="6" name="墨迹 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90680" y="933480"/>
                <a:ext cx="7801200" cy="366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4756409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380" y="827163"/>
            <a:ext cx="3795089" cy="13259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122" y="2153158"/>
            <a:ext cx="6934801" cy="243861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墨迹 1"/>
              <p14:cNvContentPartPr/>
              <p14:nvPr/>
            </p14:nvContentPartPr>
            <p14:xfrm>
              <a:off x="2309760" y="2428920"/>
              <a:ext cx="5119920" cy="2062440"/>
            </p14:xfrm>
          </p:contentPart>
        </mc:Choice>
        <mc:Fallback>
          <p:pic>
            <p:nvPicPr>
              <p:cNvPr id="2" name="墨迹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00400" y="2419560"/>
                <a:ext cx="5138640" cy="208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0645172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935" y="871945"/>
            <a:ext cx="4254162" cy="387774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395" y="764858"/>
            <a:ext cx="3307390" cy="215147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6395" y="2916332"/>
            <a:ext cx="3307367" cy="204995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墨迹 1"/>
              <p14:cNvContentPartPr/>
              <p14:nvPr/>
            </p14:nvContentPartPr>
            <p14:xfrm>
              <a:off x="671400" y="2090880"/>
              <a:ext cx="7229880" cy="2595600"/>
            </p14:xfrm>
          </p:contentPart>
        </mc:Choice>
        <mc:Fallback>
          <p:pic>
            <p:nvPicPr>
              <p:cNvPr id="2" name="墨迹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2040" y="2081520"/>
                <a:ext cx="7248600" cy="261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墨迹 6"/>
              <p14:cNvContentPartPr/>
              <p14:nvPr/>
            </p14:nvContentPartPr>
            <p14:xfrm>
              <a:off x="5253120" y="4181400"/>
              <a:ext cx="2810160" cy="529200"/>
            </p14:xfrm>
          </p:contentPart>
        </mc:Choice>
        <mc:Fallback>
          <p:pic>
            <p:nvPicPr>
              <p:cNvPr id="7" name="墨迹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43760" y="4172040"/>
                <a:ext cx="2828880" cy="54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163035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96" y="2137261"/>
            <a:ext cx="3787468" cy="160033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79089"/>
            <a:ext cx="4031329" cy="231668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墨迹 3"/>
              <p14:cNvContentPartPr/>
              <p14:nvPr/>
            </p14:nvContentPartPr>
            <p14:xfrm>
              <a:off x="1243080" y="3209760"/>
              <a:ext cx="7320240" cy="957960"/>
            </p14:xfrm>
          </p:contentPart>
        </mc:Choice>
        <mc:Fallback>
          <p:pic>
            <p:nvPicPr>
              <p:cNvPr id="4" name="墨迹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33720" y="3200400"/>
                <a:ext cx="7338960" cy="97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12509779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277836"/>
            <a:ext cx="9144000" cy="22497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195987" y="2956066"/>
            <a:ext cx="297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THANGKS! 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551" y="213784"/>
            <a:ext cx="1798876" cy="1798876"/>
          </a:xfrm>
          <a:prstGeom prst="ellipse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墨迹 1"/>
              <p14:cNvContentPartPr/>
              <p14:nvPr/>
            </p14:nvContentPartPr>
            <p14:xfrm>
              <a:off x="5557680" y="3090960"/>
              <a:ext cx="360" cy="36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48320" y="30816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299941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自定义 9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C4856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15137</TotalTime>
  <Words>106</Words>
  <Application>Microsoft Office PowerPoint</Application>
  <PresentationFormat>全屏显示(16:9)</PresentationFormat>
  <Paragraphs>19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等线</vt:lpstr>
      <vt:lpstr>等线 Light</vt:lpstr>
      <vt:lpstr>宋体</vt:lpstr>
      <vt:lpstr>微软雅黑</vt:lpstr>
      <vt:lpstr>Arial</vt:lpstr>
      <vt:lpstr>Calibri</vt:lpstr>
      <vt:lpstr>Calibri Light</vt:lpstr>
      <vt:lpstr>第一PPT，www.1ppt.com</vt:lpstr>
      <vt:lpstr>PowerPoint 演示文稿</vt:lpstr>
      <vt:lpstr>Motivations</vt:lpstr>
      <vt:lpstr>Model  Architecture </vt:lpstr>
      <vt:lpstr>Model  Architecture </vt:lpstr>
      <vt:lpstr>CoSan Prepare-data</vt:lpstr>
      <vt:lpstr>Experiment</vt:lpstr>
      <vt:lpstr>Experiment</vt:lpstr>
      <vt:lpstr>Experiment</vt:lpstr>
      <vt:lpstr>PowerPoint 演示文稿</vt:lpstr>
    </vt:vector>
  </TitlesOfParts>
  <Company>第一PPT，www.1ppt.com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知识竞赛</dc:title>
  <dc:creator>第一PPT</dc:creator>
  <cp:keywords>www.1ppt.com</cp:keywords>
  <cp:lastModifiedBy>Hasee</cp:lastModifiedBy>
  <cp:revision>360</cp:revision>
  <dcterms:created xsi:type="dcterms:W3CDTF">2016-12-25T02:27:54Z</dcterms:created>
  <dcterms:modified xsi:type="dcterms:W3CDTF">2021-01-31T10:38:15Z</dcterms:modified>
</cp:coreProperties>
</file>